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48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79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93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78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6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06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11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716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67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8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1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32D53-2314-4A1F-9E5E-075FC27AEA9E}" type="datetimeFigureOut">
              <a:rPr lang="ru-RU" smtClean="0"/>
              <a:t>15.06.2022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50BC9-B796-4194-84A6-B9BE5D3925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03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aluga.zoon.ru/street/ulitsa_tsiolkovskogo/bld/8/" TargetMode="External"/><Relationship Id="rId7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profile/47984411867" TargetMode="External"/><Relationship Id="rId5" Type="http://schemas.openxmlformats.org/officeDocument/2006/relationships/hyperlink" Target="tel:+79109140649" TargetMode="External"/><Relationship Id="rId4" Type="http://schemas.openxmlformats.org/officeDocument/2006/relationships/hyperlink" Target="tel:+7950910217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eb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342D85-9623-52A2-3F8E-A9EEA5F61ADA}"/>
              </a:ext>
            </a:extLst>
          </p:cNvPr>
          <p:cNvSpPr/>
          <p:nvPr/>
        </p:nvSpPr>
        <p:spPr>
          <a:xfrm>
            <a:off x="0" y="0"/>
            <a:ext cx="3053918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EE7E47-47CD-E6A9-FC59-29E11625BE07}"/>
              </a:ext>
            </a:extLst>
          </p:cNvPr>
          <p:cNvSpPr/>
          <p:nvPr/>
        </p:nvSpPr>
        <p:spPr>
          <a:xfrm>
            <a:off x="0" y="0"/>
            <a:ext cx="3053918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чего люди становятся наркоманами?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Тут кроется ужасный обман. Наркотики очень дорого стоят. Люди, распространяющие их, получают огромную прибыль. Трудом таких денег не заработать. Но продавцам нужны покупатели, т.е. несчастные, привыкшие к наркотикам, готовые отдать любые деньги за одну дозу. Поэтому новичкам предлагают наркотики почти бесплатно, уговаривают: «Попробуй, это приятно, это – интересно». Провоцируют: «Наркотики для смелых, ты же не трус? Нет? Так попробуй».</a:t>
            </a:r>
          </a:p>
          <a:p>
            <a:pPr algn="just"/>
            <a:r>
              <a:rPr lang="ru-RU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никакой смелости в этом нет. Наоборот, смелым может считать себя лишь тот, кто не идёт на поводу у других!</a:t>
            </a:r>
          </a:p>
          <a:p>
            <a:pPr algn="just"/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Помните, что </a:t>
            </a:r>
            <a:r>
              <a:rPr lang="ru-RU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это не баловство, не приятное времяпровождение в компании, а </a:t>
            </a:r>
            <a:r>
              <a:rPr lang="ru-RU" sz="1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</a:t>
            </a:r>
            <a:r>
              <a:rPr lang="ru-RU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Неизлечимая, страшная, мучительная болезнь, весь ужас которой в том, и заключается, что поначалу всё кажется просто игрой, детской забавой. А потом человек уже не принадлежит себе, не владеет собой. Это им владеют и держат душу в кольце наркотического плена, дурмана.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ACF381-B903-EA08-4B63-DE3F259D4870}"/>
              </a:ext>
            </a:extLst>
          </p:cNvPr>
          <p:cNvSpPr/>
          <p:nvPr/>
        </p:nvSpPr>
        <p:spPr>
          <a:xfrm flipV="1">
            <a:off x="3053918" y="-4"/>
            <a:ext cx="3036165" cy="685799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08DC4F-1160-F913-F4CF-331F8DAFEF25}"/>
              </a:ext>
            </a:extLst>
          </p:cNvPr>
          <p:cNvSpPr/>
          <p:nvPr/>
        </p:nvSpPr>
        <p:spPr>
          <a:xfrm>
            <a:off x="6107836" y="2"/>
            <a:ext cx="3053918" cy="685799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23B810-B6CA-A314-4FA8-1D3097FE9E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35" y="1"/>
            <a:ext cx="3065755" cy="68579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9D3E8A-34E5-7571-D358-6BDF38C902E9}"/>
              </a:ext>
            </a:extLst>
          </p:cNvPr>
          <p:cNvSpPr txBox="1"/>
          <p:nvPr/>
        </p:nvSpPr>
        <p:spPr>
          <a:xfrm>
            <a:off x="6107836" y="-4"/>
            <a:ext cx="3048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УЧРЕЖДЕНИЕ КУЛЬТУРЫ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РАЙОНА «ФЕРЗИКОВСКИЙ РАЙОН»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«ЦЕНТРАЛИЗОВАННАЯ БИБЛИОТЕЧНАЯ СИСТЕМА»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43DBDF-5572-BB8A-B3FA-841C2D7508DC}"/>
              </a:ext>
            </a:extLst>
          </p:cNvPr>
          <p:cNvSpPr txBox="1"/>
          <p:nvPr/>
        </p:nvSpPr>
        <p:spPr>
          <a:xfrm>
            <a:off x="6343094" y="4953889"/>
            <a:ext cx="2583402" cy="2227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249800 Калужская область, Ферзиковский район, </a:t>
            </a:r>
            <a:r>
              <a:rPr lang="ru-RU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п.Ферзиково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ул.Карпова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д.23-а</a:t>
            </a:r>
          </a:p>
          <a:p>
            <a:pPr algn="ctr"/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Телефон: 8(4843) 70 31-311</a:t>
            </a:r>
          </a:p>
          <a:p>
            <a:pPr algn="ctr"/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ferzickovo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bib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yandex</a:t>
            </a:r>
            <a:r>
              <a:rPr lang="ru-RU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70AD4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4D84F5-600E-C7EF-2882-05D142A84B41}"/>
              </a:ext>
            </a:extLst>
          </p:cNvPr>
          <p:cNvSpPr txBox="1"/>
          <p:nvPr/>
        </p:nvSpPr>
        <p:spPr>
          <a:xfrm>
            <a:off x="6116714" y="1713390"/>
            <a:ext cx="3083506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«ОПАСНЫЕ ИГРЫ – НАРКОТИКИ»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520639-45D9-F99C-5C20-D4951557B1AB}"/>
              </a:ext>
            </a:extLst>
          </p:cNvPr>
          <p:cNvSpPr txBox="1"/>
          <p:nvPr/>
        </p:nvSpPr>
        <p:spPr>
          <a:xfrm>
            <a:off x="3062796" y="177553"/>
            <a:ext cx="3006575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ПОМОЩЬ НАРКОЛОГА В КАЛУЖСКОЙ ОБЛАСТИ МОЖНО:</a:t>
            </a:r>
          </a:p>
          <a:p>
            <a:pPr algn="ctr"/>
            <a:endParaRPr lang="ru-RU" sz="105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Наркологический диспансер </a:t>
            </a:r>
          </a:p>
          <a:p>
            <a:pPr algn="ctr"/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область, п. Ферзиково</a:t>
            </a:r>
          </a:p>
          <a:p>
            <a:pPr algn="ctr"/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ул. Афонина, д. 1</a:t>
            </a:r>
          </a:p>
          <a:p>
            <a:pPr algn="ctr"/>
            <a:r>
              <a:rPr lang="ru-RU" sz="10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8(48437) 3-22-80</a:t>
            </a:r>
          </a:p>
          <a:p>
            <a:pPr algn="ctr"/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Наркологическая клиника «Наркология 24/7»</a:t>
            </a:r>
          </a:p>
          <a:p>
            <a:pPr algn="ctr"/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Калуга, </a:t>
            </a:r>
            <a:r>
              <a:rPr lang="ru-RU" sz="105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ул.Циолковского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д.</a:t>
            </a:r>
            <a:r>
              <a:rPr lang="ru-RU" sz="1050" b="0" i="0" u="none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8</a:t>
            </a:r>
            <a:endParaRPr lang="ru-RU" sz="105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10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.:8</a:t>
            </a:r>
            <a:r>
              <a:rPr lang="ru-RU" sz="1050" b="0" i="0" u="sng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(950) 910-21-76</a:t>
            </a:r>
            <a:endParaRPr lang="ru-RU" sz="105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реабилитации «Возрождение»</a:t>
            </a:r>
          </a:p>
          <a:p>
            <a:pPr algn="ctr"/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Калужская область, Дзержинский район, </a:t>
            </a:r>
          </a:p>
          <a:p>
            <a:pPr algn="ctr"/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д. Кожухово</a:t>
            </a:r>
          </a:p>
          <a:p>
            <a:pPr algn="ctr"/>
            <a:r>
              <a:rPr lang="ru-RU" sz="1050" b="0" i="0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Тел.:8(910)914 06 49,</a:t>
            </a:r>
            <a:endParaRPr lang="ru-RU" sz="105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8(953)333 44 47</a:t>
            </a:r>
          </a:p>
          <a:p>
            <a:pPr algn="ctr"/>
            <a:endParaRPr lang="ru-RU" sz="1050" b="0" i="0" u="sng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Чу Реабилитационное социальное учреждение Калужской области № 1</a:t>
            </a:r>
          </a:p>
          <a:p>
            <a:pPr algn="ctr"/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область, Перемышльский район, деревня </a:t>
            </a:r>
            <a:r>
              <a:rPr lang="ru-RU" sz="105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Головнино</a:t>
            </a:r>
            <a:b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lang="ru-RU" sz="1050" b="0" i="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 (800) 250-21-90</a:t>
            </a:r>
          </a:p>
          <a:p>
            <a:pPr algn="just"/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«Анонимные наркоманы» 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сообщество выздоравливающих зависимых, которые бескорыстно помогают друг другу прекратить употреблять наркотики и научиться жить без них</a:t>
            </a:r>
          </a:p>
          <a:p>
            <a:pPr algn="ctr"/>
            <a:r>
              <a:rPr lang="ru-RU" sz="1050" b="0" i="0" u="sng" strike="noStrike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Г.Калуга</a:t>
            </a:r>
            <a:r>
              <a:rPr lang="ru-RU" sz="10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ru-RU" sz="1050" b="0" i="0" u="sng" strike="noStrike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ул. Карла Либкнехта, 29, стр. 10</a:t>
            </a:r>
            <a:endParaRPr lang="ru-RU" sz="1050" b="0" i="0" u="sng" strike="noStrike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8</a:t>
            </a:r>
            <a:r>
              <a:rPr lang="ru-RU" sz="105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(495) 505-33-96</a:t>
            </a:r>
            <a:endParaRPr lang="ru-RU" sz="1050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2DA7B1-2421-F1E2-4F2B-013CCD3384BE}"/>
              </a:ext>
            </a:extLst>
          </p:cNvPr>
          <p:cNvSpPr txBox="1"/>
          <p:nvPr/>
        </p:nvSpPr>
        <p:spPr>
          <a:xfrm>
            <a:off x="17756" y="0"/>
            <a:ext cx="30272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</a:t>
            </a:r>
            <a:r>
              <a:rPr lang="ru-RU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050" b="0" i="0" dirty="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состояние, характеризующееся патологическим влечением к употреблению наркотических веществ, сопровождающееся психическими, а иногда и соматическими расстройствами.</a:t>
            </a:r>
            <a:endParaRPr lang="ru-RU" sz="105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854B58F-6076-CC2E-1D98-D81963DF79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4" y="1061826"/>
            <a:ext cx="3011015" cy="198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7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5342D85-9623-52A2-3F8E-A9EEA5F61ADA}"/>
              </a:ext>
            </a:extLst>
          </p:cNvPr>
          <p:cNvSpPr/>
          <p:nvPr/>
        </p:nvSpPr>
        <p:spPr>
          <a:xfrm>
            <a:off x="0" y="0"/>
            <a:ext cx="3053918" cy="685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EE7E47-47CD-E6A9-FC59-29E11625BE07}"/>
              </a:ext>
            </a:extLst>
          </p:cNvPr>
          <p:cNvSpPr/>
          <p:nvPr/>
        </p:nvSpPr>
        <p:spPr>
          <a:xfrm>
            <a:off x="0" y="0"/>
            <a:ext cx="3053918" cy="68580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EACF381-B903-EA08-4B63-DE3F259D4870}"/>
              </a:ext>
            </a:extLst>
          </p:cNvPr>
          <p:cNvSpPr/>
          <p:nvPr/>
        </p:nvSpPr>
        <p:spPr>
          <a:xfrm flipV="1">
            <a:off x="3053918" y="-4"/>
            <a:ext cx="3036165" cy="685799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708DC4F-1160-F913-F4CF-331F8DAFEF25}"/>
              </a:ext>
            </a:extLst>
          </p:cNvPr>
          <p:cNvSpPr/>
          <p:nvPr/>
        </p:nvSpPr>
        <p:spPr>
          <a:xfrm>
            <a:off x="6107836" y="2"/>
            <a:ext cx="3053918" cy="6857998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43DBDF-5572-BB8A-B3FA-841C2D7508DC}"/>
              </a:ext>
            </a:extLst>
          </p:cNvPr>
          <p:cNvSpPr txBox="1"/>
          <p:nvPr/>
        </p:nvSpPr>
        <p:spPr>
          <a:xfrm>
            <a:off x="6320901" y="3062945"/>
            <a:ext cx="2583402" cy="232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05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Буклет разработан в рамках акции «Остановись, не тронь, подумай!» приуроченной к международному дню борьбы с наркоманией</a:t>
            </a:r>
          </a:p>
          <a:p>
            <a:pPr algn="ctr"/>
            <a:endParaRPr lang="ru-RU" sz="105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июня </a:t>
            </a:r>
            <a:endParaRPr lang="ru-RU" sz="24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solidFill>
                  <a:srgbClr val="70AD47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585AE3-AB2D-7C80-D7F2-3461EB77F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714" y="679142"/>
            <a:ext cx="3063040" cy="215742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7CCE829-5FDE-0A94-1B6E-8BFDC89A5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29" y="4323425"/>
            <a:ext cx="3027407" cy="23081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FFB02E-8606-22A8-798C-51226E0E3AAC}"/>
              </a:ext>
            </a:extLst>
          </p:cNvPr>
          <p:cNvSpPr txBox="1"/>
          <p:nvPr/>
        </p:nvSpPr>
        <p:spPr>
          <a:xfrm>
            <a:off x="3053918" y="0"/>
            <a:ext cx="301841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СПАЙСЫ</a:t>
            </a:r>
          </a:p>
          <a:p>
            <a:pPr algn="just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порошок похож на обычную соду. Его разводят разными способами и наносят на «Основу», которой может служить обычная аптечная трава. Иногда для вязкости перемешивают в миксере с черносливом или табаком для кальянов. Но молодые потребители, как правило берут готовый наркотик. Самый распространенный способ употребления курительных смесей – маленькая пластиковая бутылочка с дыркой. Так же смеси курят через разные трубочки. Действия курительных смесей может длиться от 20 минут до нескольких часов.</a:t>
            </a:r>
          </a:p>
          <a:p>
            <a:pPr algn="just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05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ашель</a:t>
            </a: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сухость во рту;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мутный  либо покрасневший белок глаз;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координации;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заторможенность речи;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неподвижность, застывание в одной позе при полном молчании;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бледность кожи, учащенный пульс;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приступы смеха.</a:t>
            </a:r>
          </a:p>
          <a:p>
            <a:pPr algn="just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курительных смесей – частая причина подростковых суицидов.</a:t>
            </a:r>
          </a:p>
          <a:p>
            <a:pPr marL="171450" indent="-171450" algn="just">
              <a:buFontTx/>
              <a:buChar char="-"/>
            </a:pPr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78763D6-052F-9508-F6F8-463D30042975}"/>
              </a:ext>
            </a:extLst>
          </p:cNvPr>
          <p:cNvSpPr txBox="1"/>
          <p:nvPr/>
        </p:nvSpPr>
        <p:spPr>
          <a:xfrm>
            <a:off x="17880" y="-8"/>
            <a:ext cx="3009654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СОЛИ</a:t>
            </a:r>
          </a:p>
          <a:p>
            <a:pPr algn="just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наиболее страшные наркотики. Они продаются под разными безобидными названиями (соли для ванн, средства для опрыскивания растений и т.д.). Опасность этих наркотиков заключается в их доступности и простоте употребления (нюхают, курят, разводят в жидкости и пьют, а так же колют в вену). Очень сложно просчитать дозу и при передозировках солями процент летального исхода значительно выше, чем при передозировках опиатами.</a:t>
            </a:r>
          </a:p>
          <a:p>
            <a:pPr algn="just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страшное - эти наркотики действуют на психику и разрушают личность. При употреблении солей человек стремительно деградирует и деградация эта имеет необратимые последствия. Если курительные смеси можно какое-то время употреблять незаметно, то начавшего употреблять соли видно сразу.</a:t>
            </a:r>
          </a:p>
          <a:p>
            <a:pPr algn="just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Симптомы: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беспокойный взгляд;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тревожное состояние;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дефекты речи;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аппетита;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галлюцинации;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непроизвольные движения частями тела;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отсутствие сна;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 приема наркотиков – чрезмерная сонливость;</a:t>
            </a:r>
          </a:p>
          <a:p>
            <a:pPr marL="171450" indent="-171450" algn="just">
              <a:buFontTx/>
              <a:buChar char="-"/>
            </a:pPr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сильный упадок настроения, депрессия.</a:t>
            </a:r>
          </a:p>
          <a:p>
            <a:pPr algn="just"/>
            <a:endParaRPr lang="ru-RU" sz="105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некоторое время после начала их употребления наблюдается резкая потеря веса.</a:t>
            </a:r>
          </a:p>
          <a:p>
            <a:pPr algn="just"/>
            <a:endParaRPr lang="ru-RU" sz="10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9DBFF0B-DFC4-E6CF-7C51-6BC11E2F5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" y="5745013"/>
            <a:ext cx="3001023" cy="11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98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716</Words>
  <Application>Microsoft Office PowerPoint</Application>
  <PresentationFormat>Экран (4:3)</PresentationFormat>
  <Paragraphs>95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Ferzikovo CBS</dc:creator>
  <cp:lastModifiedBy>Ferzikovo CBS</cp:lastModifiedBy>
  <cp:revision>5</cp:revision>
  <cp:lastPrinted>2022-06-15T07:51:59Z</cp:lastPrinted>
  <dcterms:created xsi:type="dcterms:W3CDTF">2022-06-07T06:12:58Z</dcterms:created>
  <dcterms:modified xsi:type="dcterms:W3CDTF">2022-06-15T08:05:38Z</dcterms:modified>
</cp:coreProperties>
</file>